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2" r:id="rId17"/>
    <p:sldId id="270" r:id="rId18"/>
    <p:sldId id="274" r:id="rId19"/>
    <p:sldId id="273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9690"/>
    <a:srgbClr val="EF8C6A"/>
    <a:srgbClr val="EF8CB0"/>
    <a:srgbClr val="4C8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C01A18-E6A9-48D0-8C8A-9485C26D446F}" v="618" dt="2024-01-14T06:46:17.603"/>
    <p1510:client id="{67FD1C14-7D9C-47A8-A5BA-0AEE16D90ED7}" v="499" dt="2024-01-11T09:27:13.6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6296"/>
  </p:normalViewPr>
  <p:slideViewPr>
    <p:cSldViewPr snapToGrid="0">
      <p:cViewPr varScale="1">
        <p:scale>
          <a:sx n="140" d="100"/>
          <a:sy n="14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48B4-9CAE-C5D8-D799-7937C492E8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AA9B34-1BD0-A984-734F-6613B84DCC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CB77D-C85B-B5BF-6510-629830043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05F94-A1F2-02BB-8838-0983AB1D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4E791-574C-0BDC-68DA-9E64F060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44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EB8AE-450B-BDF6-418C-F2A5AE958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CCF4-1E75-2B30-41C0-2FF61D571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470B0-309A-C55D-8D43-6C96A09BA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EE729-CDD1-7621-1CB5-CED55F57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BEDD2-29DF-9223-3A7A-57C7E315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36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27F8E-AAC7-3BCB-3788-352B60B2CE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3237B-C983-39D1-6D2B-53C83013A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6C85E-3798-DBED-62DC-E224CCDC9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83BB6-E28B-7C5D-EDAA-B46851EFC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4E2A9-3B48-C225-5DCB-BBD732B97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8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DA901-2804-93A3-40F1-891B57904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3EC24-5A70-3025-43BF-D86E618BA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2B3A7-5415-143D-3B30-E2B4FCBE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EB2B8-7768-3AFD-957B-64F3314F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0FD80-3601-C617-B149-468BF0A12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9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D689E-9284-7194-6D46-61DEFE6EC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B1E05-E315-F2FF-57E3-2B9633FD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24B88-38A2-5C4B-3E6A-2BF515EB0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94AB0-49B8-D30D-F641-365EC94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891C2-4766-C631-0D6B-47BC0AE6B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95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B6EF-202A-E657-A878-A7E9C45C7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23E70-0419-3E98-3AB7-ADA3C1C10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A9CCD-4FF6-279E-F7C9-BF2480916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5D6F03-560D-3702-219D-B8BD8026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17B16-B190-B28E-A6EC-85D2B6E40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ABF75-C3E4-7C7F-A486-799AE24A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71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65178-079D-C313-1BD8-F482B06EC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BB4AB-68F7-6C37-4788-E21BC1A8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00947-4A91-7BD3-92C5-8ED3FBA63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E6947E-60CB-ACF9-006A-26FA465FA1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4C38D3-C0DC-049F-18B9-7C0993680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A8A4C-7BD4-C45C-129E-EDF2A80A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4A6D0-24FB-E226-8927-724688FC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ED5401-221A-9DE6-93F6-730D58A72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61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CAD3-E278-3DC4-8C17-5CC451E80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02F01C-DBDC-7FCB-6CC0-0371EC09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828B3-B429-0400-F97C-0EF6A7E75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6D1E54-987E-D24F-3522-AC1C51ACF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8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C17B6-6DBB-3D75-A1B6-2190174DC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A36A3-9BBE-D1A6-ACA6-FE11DEB1F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856CE-77A1-A33C-D499-5B1C22A0B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4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611F-163E-FA37-7DBB-D9BDA1195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90140-46DF-82EB-71F2-8ACFF73CC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D61B1E-5E64-CE79-B2B6-00FFC7CE2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1ECF1-FA21-7BB3-6FBD-3164D7988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849E6-598D-DACF-727D-9F38334D0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EA9C0-BF73-BBEE-E7B8-92D8CAF44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368B-E777-732E-293A-85D0CA4FB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1E6E2-866A-E20E-D30C-566532E92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FB7DA-887A-2F66-3BB6-9E00F75CD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CD4D9-7EC2-351B-E26F-C345AE35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6B17C-5C66-29D4-54AF-8E5AA5EAC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756F-9AB5-DBA1-F4D7-A647CC0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6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F7C6EB-5AB8-BA6F-529A-77EAE3A14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D4540-E506-347F-951E-3A3FADE3D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88AB7-2C89-FCA2-55F7-756EF7D01C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BFE42-D36E-2947-942A-A55657C315F1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B0A6F-E789-AB29-202B-568CCFEED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FAAE2-8BB3-82F6-D478-796E41C15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C74B8-2EFC-7941-AF18-4425940A6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34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9" descr="A group of donuts with frosting and sprinkles&#10;&#10;Description automatically generated">
            <a:extLst>
              <a:ext uri="{FF2B5EF4-FFF2-40B4-BE49-F238E27FC236}">
                <a16:creationId xmlns:a16="http://schemas.microsoft.com/office/drawing/2014/main" id="{20BF571D-B900-B402-CE43-5F2DEB792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5" r="23116" b="6065"/>
          <a:stretch/>
        </p:blipFill>
        <p:spPr>
          <a:xfrm>
            <a:off x="6096000" y="1375219"/>
            <a:ext cx="5184648" cy="41017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195829-A692-4CB4-061A-151406663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520483" cy="1153662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TWIST ‘n’ TREATS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6F4EB9-F754-323E-1723-901A3B4A5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326497"/>
            <a:ext cx="4023359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Banupriya </a:t>
            </a:r>
            <a:r>
              <a:rPr lang="en-US" b="1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Rajasekeran</a:t>
            </a:r>
            <a:endParaRPr lang="en-US" b="1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CB2A582-9956-313F-1F70-20631F371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6096000" y="1122362"/>
            <a:ext cx="5352288" cy="4583493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29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54BC-2959-EC85-7B38-FE1480CB8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783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ADD PRODUCT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60B94-37DE-2837-C517-215E4A015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16" descr="A stack of donuts with sprinkles&#10;&#10;Description automatically generated">
            <a:extLst>
              <a:ext uri="{FF2B5EF4-FFF2-40B4-BE49-F238E27FC236}">
                <a16:creationId xmlns:a16="http://schemas.microsoft.com/office/drawing/2014/main" id="{46D8FB85-AADF-5C9B-95DE-6002E658B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24" y="848487"/>
            <a:ext cx="11608951" cy="579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979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D8C7E-B5B1-313F-E853-2287AF13F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SEARCH PRODUCT</a:t>
            </a:r>
            <a:endParaRPr lang="en-US"/>
          </a:p>
        </p:txBody>
      </p:sp>
      <p:pic>
        <p:nvPicPr>
          <p:cNvPr id="4" name="Content Placeholder 6" descr="A screenshot of a website&#10;&#10;Description automatically generated">
            <a:extLst>
              <a:ext uri="{FF2B5EF4-FFF2-40B4-BE49-F238E27FC236}">
                <a16:creationId xmlns:a16="http://schemas.microsoft.com/office/drawing/2014/main" id="{9DB788D6-5BDE-D0DB-703C-22DA1FB38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920" y="1111673"/>
            <a:ext cx="11186160" cy="5381202"/>
          </a:xfrm>
        </p:spPr>
      </p:pic>
    </p:spTree>
    <p:extLst>
      <p:ext uri="{BB962C8B-B14F-4D97-AF65-F5344CB8AC3E}">
        <p14:creationId xmlns:p14="http://schemas.microsoft.com/office/powerpoint/2010/main" val="526064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17A3-2405-F9E5-8165-A72F4B4BC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92551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EDIT PRODUCT</a:t>
            </a:r>
            <a:endParaRPr lang="en-US"/>
          </a:p>
        </p:txBody>
      </p:sp>
      <p:pic>
        <p:nvPicPr>
          <p:cNvPr id="4" name="Content Placeholder 6" descr="A stack of donuts with sprinkles&#10;&#10;Description automatically generated">
            <a:extLst>
              <a:ext uri="{FF2B5EF4-FFF2-40B4-BE49-F238E27FC236}">
                <a16:creationId xmlns:a16="http://schemas.microsoft.com/office/drawing/2014/main" id="{45466F41-DE61-D8C3-7F4A-07569AFFB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979" y="1005168"/>
            <a:ext cx="12017766" cy="5796696"/>
          </a:xfrm>
        </p:spPr>
      </p:pic>
    </p:spTree>
    <p:extLst>
      <p:ext uri="{BB962C8B-B14F-4D97-AF65-F5344CB8AC3E}">
        <p14:creationId xmlns:p14="http://schemas.microsoft.com/office/powerpoint/2010/main" val="1161605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C292-C241-1939-DB83-E6BC0A64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50"/>
            <a:ext cx="10515600" cy="82073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MENU </a:t>
            </a:r>
            <a:endParaRPr lang="en-US" b="1" dirty="0">
              <a:solidFill>
                <a:schemeClr val="bg1"/>
              </a:solidFill>
              <a:latin typeface="Rockwell Nova Light" panose="020F0302020204030204" pitchFamily="34" charset="0"/>
              <a:cs typeface="Rockwell Nova Light" panose="020F03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2D687-2FB2-0827-1DF3-49C938861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8" descr="A screenshot of a phone&#10;&#10;Description automatically generated">
            <a:extLst>
              <a:ext uri="{FF2B5EF4-FFF2-40B4-BE49-F238E27FC236}">
                <a16:creationId xmlns:a16="http://schemas.microsoft.com/office/drawing/2014/main" id="{A39C9537-D626-5CDF-29CC-6E32BA0CD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95" y="831549"/>
            <a:ext cx="11966035" cy="586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10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07E2-1F23-D556-D477-ECE9DF493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3175"/>
            <a:ext cx="10515600" cy="7445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MENU (CONTINUED)</a:t>
            </a:r>
            <a:endParaRPr lang="en-US"/>
          </a:p>
        </p:txBody>
      </p:sp>
      <p:pic>
        <p:nvPicPr>
          <p:cNvPr id="4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C2D7AB-4089-63DA-CDAA-8EF6A9572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110009" y="756438"/>
            <a:ext cx="12019606" cy="5942292"/>
          </a:xfrm>
        </p:spPr>
      </p:pic>
    </p:spTree>
    <p:extLst>
      <p:ext uri="{BB962C8B-B14F-4D97-AF65-F5344CB8AC3E}">
        <p14:creationId xmlns:p14="http://schemas.microsoft.com/office/powerpoint/2010/main" val="162611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1DF08-7BD2-216D-B3C2-AA157CEEA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F97A5-F24B-C204-386F-3100C5F86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3175"/>
            <a:ext cx="10515600" cy="7445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</a:rPr>
              <a:t>SEARCH BOX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 descr="A screenshot of a phone&#10;&#10;Description automatically generated">
            <a:extLst>
              <a:ext uri="{FF2B5EF4-FFF2-40B4-BE49-F238E27FC236}">
                <a16:creationId xmlns:a16="http://schemas.microsoft.com/office/drawing/2014/main" id="{837E9009-5231-DF3B-5870-60FA9E42E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46" y="744971"/>
            <a:ext cx="11740052" cy="5972319"/>
          </a:xfrm>
        </p:spPr>
      </p:pic>
    </p:spTree>
    <p:extLst>
      <p:ext uri="{BB962C8B-B14F-4D97-AF65-F5344CB8AC3E}">
        <p14:creationId xmlns:p14="http://schemas.microsoft.com/office/powerpoint/2010/main" val="32452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A540-9755-A5B0-1FE7-284710A80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7826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PRODUCT DETAILS – ADD TO CART</a:t>
            </a:r>
            <a:endParaRPr lang="en-US"/>
          </a:p>
        </p:txBody>
      </p:sp>
      <p:pic>
        <p:nvPicPr>
          <p:cNvPr id="4" name="Content Placeholder 5" descr="A close up of food&#10;&#10;Description automatically generated">
            <a:extLst>
              <a:ext uri="{FF2B5EF4-FFF2-40B4-BE49-F238E27FC236}">
                <a16:creationId xmlns:a16="http://schemas.microsoft.com/office/drawing/2014/main" id="{513031AD-CC82-98C2-6A09-A48CC80CB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772" y="738434"/>
            <a:ext cx="12049506" cy="6000541"/>
          </a:xfrm>
        </p:spPr>
      </p:pic>
    </p:spTree>
    <p:extLst>
      <p:ext uri="{BB962C8B-B14F-4D97-AF65-F5344CB8AC3E}">
        <p14:creationId xmlns:p14="http://schemas.microsoft.com/office/powerpoint/2010/main" val="2606179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58B6-0BD9-1322-DC9A-64E7BCA9A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8969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CART</a:t>
            </a:r>
            <a:endParaRPr lang="en-US"/>
          </a:p>
        </p:txBody>
      </p:sp>
      <p:pic>
        <p:nvPicPr>
          <p:cNvPr id="4" name="Content Placeholder 8" descr="A screenshot of a shopping cart&#10;&#10;Description automatically generated">
            <a:extLst>
              <a:ext uri="{FF2B5EF4-FFF2-40B4-BE49-F238E27FC236}">
                <a16:creationId xmlns:a16="http://schemas.microsoft.com/office/drawing/2014/main" id="{ADC2D1B8-9A4C-6F58-03F2-97D9A7546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263" y="822591"/>
            <a:ext cx="11869298" cy="5853102"/>
          </a:xfrm>
        </p:spPr>
      </p:pic>
    </p:spTree>
    <p:extLst>
      <p:ext uri="{BB962C8B-B14F-4D97-AF65-F5344CB8AC3E}">
        <p14:creationId xmlns:p14="http://schemas.microsoft.com/office/powerpoint/2010/main" val="1005414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2B4A7-93E5-4FFB-6EDB-3A52F93D9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AFE2E-C61D-F7BA-25BF-37224E632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8969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ORDER SUMMARY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E8E7A21-F090-D678-A69A-F70194B7D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35" y="897371"/>
            <a:ext cx="12100365" cy="6263264"/>
          </a:xfrm>
        </p:spPr>
      </p:pic>
    </p:spTree>
    <p:extLst>
      <p:ext uri="{BB962C8B-B14F-4D97-AF65-F5344CB8AC3E}">
        <p14:creationId xmlns:p14="http://schemas.microsoft.com/office/powerpoint/2010/main" val="2159390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D0379-9FA6-9C9F-A1FE-6D3A8F4DE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63119-196A-A9CE-5661-4C365D535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5"/>
            <a:ext cx="10515600" cy="89693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ORDER DETAILS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DB3353D5-2B39-3850-FA71-ECAC319B34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86" y="1091334"/>
            <a:ext cx="11969500" cy="5556683"/>
          </a:xfrm>
        </p:spPr>
      </p:pic>
    </p:spTree>
    <p:extLst>
      <p:ext uri="{BB962C8B-B14F-4D97-AF65-F5344CB8AC3E}">
        <p14:creationId xmlns:p14="http://schemas.microsoft.com/office/powerpoint/2010/main" val="91357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D1B0C4-3855-C90B-EDFB-586E64C98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latin typeface="Calibri"/>
                <a:ea typeface="Calibri"/>
              </a:rPr>
              <a:t>OBJECTIVE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C29EF-9CD7-F31C-E404-ACA17D4B6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48419"/>
            <a:ext cx="7668491" cy="69572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1400" b="1" dirty="0">
              <a:solidFill>
                <a:schemeClr val="bg1"/>
              </a:solidFill>
              <a:latin typeface="Calibri"/>
              <a:ea typeface="Calibri"/>
              <a:cs typeface="Baguet Script" panose="020F05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400" b="1" dirty="0">
              <a:solidFill>
                <a:schemeClr val="bg1"/>
              </a:solidFill>
              <a:latin typeface="Calibri"/>
              <a:ea typeface="Calibri"/>
              <a:cs typeface="Baguet Script" panose="020F05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Baguet Script" panose="020F0502020204030204" pitchFamily="34" charset="0"/>
              </a:rPr>
              <a:t>Twist ‘n’ Treats is a donut shop automation project that aims to create </a:t>
            </a: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 </a:t>
            </a: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Baguet Script" panose="020F0502020204030204" pitchFamily="34" charset="0"/>
              </a:rPr>
              <a:t>platform where </a:t>
            </a: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store</a:t>
            </a: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Baguet Script" panose="020F0502020204030204" pitchFamily="34" charset="0"/>
              </a:rPr>
              <a:t> owners can efficiently manage their product display. </a:t>
            </a:r>
            <a:endParaRPr lang="en-US" sz="1400" b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latin typeface="Calibri"/>
                <a:ea typeface="Calibri"/>
                <a:cs typeface="Baguet Script" panose="020F0502020204030204" pitchFamily="34" charset="0"/>
              </a:rPr>
              <a:t>It also provides a user-friendly interface for customers to purchase donuts, cakes, cupcakes, and drinks with ease.</a:t>
            </a:r>
            <a:endParaRPr lang="en-US" sz="14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Features: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1.Product Management: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Add, edit, and delete different types of donuts.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Set prices, descriptions, and images for each donut.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Track available inventory for each type of donut.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2.Order Processing: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Allow customers to place orders online.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Provide a shopping cart for customers to review and modify their orders.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Customers can place order online and can see their order summary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chemeClr val="bg1"/>
                </a:solidFill>
                <a:ea typeface="Calibri" panose="020F0502020204030204"/>
                <a:cs typeface="Calibri" panose="020F0502020204030204"/>
              </a:rPr>
              <a:t>3.</a:t>
            </a: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User Authentication: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Implement a secure login system for administrators and staff.</a:t>
            </a:r>
            <a:endParaRPr lang="en-US" sz="1400" b="1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bg1"/>
                </a:solidFill>
                <a:ea typeface="+mn-lt"/>
                <a:cs typeface="+mn-lt"/>
              </a:rPr>
              <a:t>Define user roles with different levels of access (e.g., admin, cashier).</a:t>
            </a: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4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02236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4224B-2F59-F29B-0E1A-7D3735DB7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0272" y="1307989"/>
            <a:ext cx="4791456" cy="99987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4400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THE END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577B2C-4C3F-8900-9C02-4918A16DB29D}"/>
              </a:ext>
            </a:extLst>
          </p:cNvPr>
          <p:cNvSpPr txBox="1"/>
          <p:nvPr/>
        </p:nvSpPr>
        <p:spPr>
          <a:xfrm>
            <a:off x="4087368" y="2998113"/>
            <a:ext cx="4017264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000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469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ACE6F-D9B2-ECA5-A3B9-EB1F49A22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180"/>
            <a:ext cx="10515600" cy="89953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alibri"/>
                <a:ea typeface="Calibri"/>
              </a:rPr>
              <a:t>Technology Used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75B0E-9661-2215-3F0B-4A4FDD094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596"/>
            <a:ext cx="10515600" cy="591083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lvl="1" indent="0">
              <a:lnSpc>
                <a:spcPct val="170000"/>
              </a:lnSpc>
              <a:buNone/>
            </a:pPr>
            <a:endParaRPr lang="en-US" sz="1800" b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 sz="1400" i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1400" i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7F3CE6B-DBC9-04DA-CA2A-98FAD3B750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323878"/>
              </p:ext>
            </p:extLst>
          </p:nvPr>
        </p:nvGraphicFramePr>
        <p:xfrm>
          <a:off x="2766164" y="1972849"/>
          <a:ext cx="8085123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4848">
                  <a:extLst>
                    <a:ext uri="{9D8B030D-6E8A-4147-A177-3AD203B41FA5}">
                      <a16:colId xmlns:a16="http://schemas.microsoft.com/office/drawing/2014/main" val="1625654277"/>
                    </a:ext>
                  </a:extLst>
                </a:gridCol>
                <a:gridCol w="5350275">
                  <a:extLst>
                    <a:ext uri="{9D8B030D-6E8A-4147-A177-3AD203B41FA5}">
                      <a16:colId xmlns:a16="http://schemas.microsoft.com/office/drawing/2014/main" val="659052296"/>
                    </a:ext>
                  </a:extLst>
                </a:gridCol>
              </a:tblGrid>
              <a:tr h="365342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Java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err="1">
                          <a:solidFill>
                            <a:schemeClr val="bg1"/>
                          </a:solidFill>
                        </a:rPr>
                        <a:t>SpringBoot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5047536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Spring MVC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Spring Security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3111826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Spring Data JPA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Hibernate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0930147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Lombok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MySQL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4924456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HTML5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CSS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438652"/>
                  </a:ext>
                </a:extLst>
              </a:tr>
              <a:tr h="312048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Bootstrap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err="1">
                          <a:solidFill>
                            <a:schemeClr val="bg1"/>
                          </a:solidFill>
                        </a:rPr>
                        <a:t>Javascript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756067"/>
                  </a:ext>
                </a:extLst>
              </a:tr>
              <a:tr h="365342"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Junit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Git/</a:t>
                      </a:r>
                      <a:r>
                        <a:rPr lang="en-US" b="1" err="1">
                          <a:solidFill>
                            <a:schemeClr val="bg1"/>
                          </a:solidFill>
                        </a:rPr>
                        <a:t>Github</a:t>
                      </a:r>
                      <a:endParaRPr lang="en-US" b="1" dirty="0" err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7857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2612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0137C-C285-3E7C-DFFB-9863013A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</a:rPr>
              <a:t>PRODUCT OWNER(ADMIN)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36799-C8B8-0A3B-43F2-7E551084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The admin possesses unique privileges, including:</a:t>
            </a:r>
            <a:endParaRPr lang="en-US" sz="2000" b="1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Adding new products and categories.</a:t>
            </a:r>
            <a:endParaRPr lang="en-US" sz="2000" b="1">
              <a:solidFill>
                <a:schemeClr val="bg1"/>
              </a:solidFill>
              <a:ea typeface="Calibri"/>
              <a:cs typeface="Calibri"/>
            </a:endParaRP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Viewing the existing product line.</a:t>
            </a:r>
            <a:endParaRPr lang="en-US" sz="2000" b="1">
              <a:solidFill>
                <a:schemeClr val="bg1"/>
              </a:solidFill>
              <a:ea typeface="Calibri"/>
              <a:cs typeface="Calibri"/>
            </a:endParaRP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Modifying product parameters such as price.</a:t>
            </a:r>
            <a:endParaRPr lang="en-US" sz="2000" b="1">
              <a:solidFill>
                <a:schemeClr val="bg1"/>
              </a:solidFill>
              <a:ea typeface="Calibri"/>
              <a:cs typeface="Calibri"/>
            </a:endParaRPr>
          </a:p>
          <a:p>
            <a:pPr lvl="1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Deleting products and categories.</a:t>
            </a:r>
            <a:endParaRPr lang="en-US" sz="2000" b="1">
              <a:solidFill>
                <a:schemeClr val="bg1"/>
              </a:solidFill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b="1" i="1" dirty="0">
              <a:solidFill>
                <a:schemeClr val="bg1"/>
              </a:solidFill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701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82739-B8E7-46A8-3AAF-FC9C074A8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CUSTOMER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C21B2-8606-B1E0-7510-934051924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6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Upon entering the system with user credentials, the user can perform the following actions:</a:t>
            </a:r>
            <a:endParaRPr lang="en-US" sz="2000" b="1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lnSpc>
                <a:spcPct val="160000"/>
              </a:lnSpc>
              <a:buNone/>
            </a:pPr>
            <a:endParaRPr lang="en-US" sz="2000" b="1" dirty="0">
              <a:solidFill>
                <a:schemeClr val="bg1"/>
              </a:solidFill>
              <a:ea typeface="+mn-lt"/>
              <a:cs typeface="+mn-lt"/>
            </a:endParaRPr>
          </a:p>
          <a:p>
            <a:pPr lvl="1">
              <a:lnSpc>
                <a:spcPct val="160000"/>
              </a:lnSpc>
              <a:buFont typeface="Courier New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View products available for purchase.</a:t>
            </a:r>
            <a:endParaRPr lang="en-US" sz="20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lvl="1">
              <a:lnSpc>
                <a:spcPct val="160000"/>
              </a:lnSpc>
              <a:buFont typeface="Courier New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Add items to the cart.</a:t>
            </a:r>
            <a:endParaRPr lang="en-US" sz="20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lvl="1">
              <a:lnSpc>
                <a:spcPct val="160000"/>
              </a:lnSpc>
              <a:buFont typeface="Courier New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Edit items within the cart.</a:t>
            </a:r>
            <a:endParaRPr lang="en-US" sz="20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lvl="1">
              <a:lnSpc>
                <a:spcPct val="160000"/>
              </a:lnSpc>
              <a:buFont typeface="Courier New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Delete items from the cart.</a:t>
            </a:r>
            <a:endParaRPr lang="en-US" sz="20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lvl="1">
              <a:lnSpc>
                <a:spcPct val="160000"/>
              </a:lnSpc>
              <a:buFont typeface="Courier New"/>
              <a:buChar char="o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View the order summary.</a:t>
            </a:r>
            <a:endParaRPr lang="en-US" sz="2000" b="1" dirty="0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indent="0">
              <a:buNone/>
            </a:pPr>
            <a:br>
              <a:rPr lang="en-US" dirty="0"/>
            </a:br>
            <a:endParaRPr lang="en-US" b="1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75672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C1A5-AE77-458D-9795-712240283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28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ENTITY RELATIONSHIP DIGRAM</a:t>
            </a:r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0E27744-9256-0434-B6B4-44061D3CE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1046" y="1275207"/>
            <a:ext cx="9726157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68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719E7-8624-CB72-9B16-B0665BAE4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LOGIN PAGE - ADMIN</a:t>
            </a:r>
            <a:endParaRPr lang="en-US"/>
          </a:p>
        </p:txBody>
      </p:sp>
      <p:pic>
        <p:nvPicPr>
          <p:cNvPr id="5" name="Content Placeholder 5" descr="A stack of donuts with sprinkles&#10;&#10;Description automatically generated">
            <a:extLst>
              <a:ext uri="{FF2B5EF4-FFF2-40B4-BE49-F238E27FC236}">
                <a16:creationId xmlns:a16="http://schemas.microsoft.com/office/drawing/2014/main" id="{8E119C36-56E0-BE21-FDFC-8840CBEC1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45" y="1435608"/>
            <a:ext cx="11912435" cy="525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21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0610-B1D8-2588-8918-88C3E1AFD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88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ADD CATEGORY</a:t>
            </a:r>
            <a:endParaRPr lang="en-US"/>
          </a:p>
        </p:txBody>
      </p:sp>
      <p:pic>
        <p:nvPicPr>
          <p:cNvPr id="8" name="Content Placeholder 7" descr="A stack of donuts with sprinkles&#10;&#10;Description automatically generated">
            <a:extLst>
              <a:ext uri="{FF2B5EF4-FFF2-40B4-BE49-F238E27FC236}">
                <a16:creationId xmlns:a16="http://schemas.microsoft.com/office/drawing/2014/main" id="{C03A2E5B-1AC2-5026-2348-10D3B6E6A6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149" y="1399032"/>
            <a:ext cx="11354695" cy="5093843"/>
          </a:xfrm>
        </p:spPr>
      </p:pic>
    </p:spTree>
    <p:extLst>
      <p:ext uri="{BB962C8B-B14F-4D97-AF65-F5344CB8AC3E}">
        <p14:creationId xmlns:p14="http://schemas.microsoft.com/office/powerpoint/2010/main" val="1313596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FB795-BADD-B1B9-6AA4-796E2D69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83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/>
                <a:ea typeface="Calibri"/>
                <a:cs typeface="Rockwell Nova Light" panose="020F0302020204030204" pitchFamily="34" charset="0"/>
              </a:rPr>
              <a:t>SEARCH CATEGORY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B0228-3DBE-46E1-2C50-64FDABAEC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175403E8-CB1C-3645-9AD0-3E323636D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96" y="1690688"/>
            <a:ext cx="11707808" cy="507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12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207</Words>
  <Application>Microsoft Office PowerPoint</Application>
  <PresentationFormat>Widescreen</PresentationFormat>
  <Paragraphs>45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TWIST ‘n’ TREATS</vt:lpstr>
      <vt:lpstr>OBJECTIVE</vt:lpstr>
      <vt:lpstr>Technology Used</vt:lpstr>
      <vt:lpstr>PRODUCT OWNER(ADMIN)</vt:lpstr>
      <vt:lpstr>CUSTOMER</vt:lpstr>
      <vt:lpstr>ENTITY RELATIONSHIP DIGRAM</vt:lpstr>
      <vt:lpstr>LOGIN PAGE - ADMIN</vt:lpstr>
      <vt:lpstr>ADD CATEGORY</vt:lpstr>
      <vt:lpstr>SEARCH CATEGORY</vt:lpstr>
      <vt:lpstr>ADD PRODUCT</vt:lpstr>
      <vt:lpstr>SEARCH PRODUCT</vt:lpstr>
      <vt:lpstr>EDIT PRODUCT</vt:lpstr>
      <vt:lpstr>MENU </vt:lpstr>
      <vt:lpstr>MENU (CONTINUED)</vt:lpstr>
      <vt:lpstr>SEARCH BOX</vt:lpstr>
      <vt:lpstr>PRODUCT DETAILS – ADD TO CART</vt:lpstr>
      <vt:lpstr>CART</vt:lpstr>
      <vt:lpstr>ORDER SUMMARY</vt:lpstr>
      <vt:lpstr>ORDER DETAILS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Twist ‘N’ Treats</dc:title>
  <dc:creator>Arjun Ramakrishna Dulam</dc:creator>
  <cp:lastModifiedBy>Arjun Ramakrishna Dulam</cp:lastModifiedBy>
  <cp:revision>445</cp:revision>
  <dcterms:created xsi:type="dcterms:W3CDTF">2024-01-11T03:06:34Z</dcterms:created>
  <dcterms:modified xsi:type="dcterms:W3CDTF">2024-01-14T06:47:12Z</dcterms:modified>
</cp:coreProperties>
</file>

<file path=docProps/thumbnail.jpeg>
</file>